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3" d="100"/>
          <a:sy n="23" d="100"/>
        </p:scale>
        <p:origin x="264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EA53-3AA3-82F5-AFFE-03C08CED2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3410" y="7003597"/>
            <a:ext cx="22700456" cy="14898735"/>
          </a:xfrm>
        </p:spPr>
        <p:txBody>
          <a:bodyPr anchor="b"/>
          <a:lstStyle>
            <a:lvl1pPr algn="ctr"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1B88B-A290-6C0D-8F00-CD60B46B1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5958"/>
            </a:lvl1pPr>
            <a:lvl2pPr marL="1135045" indent="0" algn="ctr">
              <a:buNone/>
              <a:defRPr sz="4965"/>
            </a:lvl2pPr>
            <a:lvl3pPr marL="2270089" indent="0" algn="ctr">
              <a:buNone/>
              <a:defRPr sz="4469"/>
            </a:lvl3pPr>
            <a:lvl4pPr marL="3405134" indent="0" algn="ctr">
              <a:buNone/>
              <a:defRPr sz="3972"/>
            </a:lvl4pPr>
            <a:lvl5pPr marL="4540179" indent="0" algn="ctr">
              <a:buNone/>
              <a:defRPr sz="3972"/>
            </a:lvl5pPr>
            <a:lvl6pPr marL="5675224" indent="0" algn="ctr">
              <a:buNone/>
              <a:defRPr sz="3972"/>
            </a:lvl6pPr>
            <a:lvl7pPr marL="6810268" indent="0" algn="ctr">
              <a:buNone/>
              <a:defRPr sz="3972"/>
            </a:lvl7pPr>
            <a:lvl8pPr marL="7945313" indent="0" algn="ctr">
              <a:buNone/>
              <a:defRPr sz="3972"/>
            </a:lvl8pPr>
            <a:lvl9pPr marL="9080358" indent="0" algn="ctr">
              <a:buNone/>
              <a:defRPr sz="397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E29BB-FE31-2348-2C91-25622A64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5A7FA-D2F9-5100-6DE5-D76CBB07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029B8-D9C3-4D3C-4BEA-D5BD5DDB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7220-BD8E-7676-B4BB-2CD9FD82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12A06-BF52-DDEA-BBE1-B1D59FCE0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B06E0-18AE-1B7E-C126-5B78EFA2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1F4E-4D1C-3958-F2E7-59018FCD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4C8C8-3626-1F73-9779-0E81FC35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3DEAE-A2C9-37B7-2D08-1B0C2387E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0019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51AFF-7D3A-8A16-3039-A4EF5A667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0875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53288-EBC7-21B7-B38F-93A00B71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080BB-6E6B-F0B4-AEDA-1BD627AA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020CC-3303-71BD-FE57-F09C3E25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274E6-91A4-576C-78F4-C48CA3B2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0FE0F-5987-6A2B-D063-5402F88D1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75527-8A88-6984-17F6-CA7571BF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560CB-28F8-8396-0113-F39CB3B3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FB1BA-E64E-3F76-BC5F-5E0CBCF6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1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8A51-935A-993E-9F85-468F0C37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111" y="10668848"/>
            <a:ext cx="26105525" cy="17801211"/>
          </a:xfrm>
        </p:spPr>
        <p:txBody>
          <a:bodyPr anchor="b"/>
          <a:lstStyle>
            <a:lvl1pPr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53D48-CCB8-C05E-9820-A4035686A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111" y="28638465"/>
            <a:ext cx="26105525" cy="9361236"/>
          </a:xfrm>
        </p:spPr>
        <p:txBody>
          <a:bodyPr/>
          <a:lstStyle>
            <a:lvl1pPr marL="0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1pPr>
            <a:lvl2pPr marL="1135045" indent="0">
              <a:buNone/>
              <a:defRPr sz="4965">
                <a:solidFill>
                  <a:schemeClr val="tx1">
                    <a:tint val="75000"/>
                  </a:schemeClr>
                </a:solidFill>
              </a:defRPr>
            </a:lvl2pPr>
            <a:lvl3pPr marL="2270089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3pPr>
            <a:lvl4pPr marL="340513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4pPr>
            <a:lvl5pPr marL="4540179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5pPr>
            <a:lvl6pPr marL="567522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6pPr>
            <a:lvl7pPr marL="681026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7pPr>
            <a:lvl8pPr marL="7945313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8pPr>
            <a:lvl9pPr marL="908035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2F8CB-9D91-827F-4CE2-34EE42DF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734C6-27F2-DF4F-179B-1F28ABB3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2C658-3B43-8554-1EBD-3E0F311B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1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A696-A3A5-840B-33E9-F6EF183F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E8F4-5337-D72A-8BFC-A4D2BD100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F0398-3B41-913B-7EBE-AA1A916F1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B1E54-645D-E879-2573-2AAF854E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4B363-F13D-C086-FB78-E02A7AEC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CE467-3FEB-4888-B306-7E4C0164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4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BE364-A3FF-8CCC-3256-687EB8DE9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7" y="2278400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E0846-0615-D96D-4768-F7C3E4625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4819" y="10490535"/>
            <a:ext cx="12804475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A5CFE-CD65-59A6-AA3B-BB097364F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4819" y="15631784"/>
            <a:ext cx="12804475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60524-A060-1951-0503-C0CA4A180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2808" y="10490535"/>
            <a:ext cx="12867534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F59A9-4223-AAC8-BA5D-460820B63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2808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A711AB-5A3D-BBA2-32FE-41609BDF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E5D15-104C-9BA6-3D6C-4799234E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81665-2AFE-7850-84A4-ADC603F4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9815A-A9DF-9D8A-871D-623DFE16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A9B76-4C4C-2A8F-994B-8AC8F01D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7890F-7CA9-A132-F9CC-47BB206ED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25C60-8A17-B832-F279-CFE52351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1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53CD1-1665-F982-3B25-0F0C2844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687E1-7FB3-2962-7881-A27635D1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615D5-E03C-EB41-1E68-CE3359CC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D5D3-52D1-D9A6-3699-58724351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5A20-CAE9-E1AB-EAEB-32CEA4722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>
              <a:defRPr sz="7944"/>
            </a:lvl1pPr>
            <a:lvl2pPr>
              <a:defRPr sz="6951"/>
            </a:lvl2pPr>
            <a:lvl3pPr>
              <a:defRPr sz="5958"/>
            </a:lvl3pPr>
            <a:lvl4pPr>
              <a:defRPr sz="4965"/>
            </a:lvl4pPr>
            <a:lvl5pPr>
              <a:defRPr sz="4965"/>
            </a:lvl5pPr>
            <a:lvl6pPr>
              <a:defRPr sz="4965"/>
            </a:lvl6pPr>
            <a:lvl7pPr>
              <a:defRPr sz="4965"/>
            </a:lvl7pPr>
            <a:lvl8pPr>
              <a:defRPr sz="4965"/>
            </a:lvl8pPr>
            <a:lvl9pPr>
              <a:defRPr sz="49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4114E-1081-84F5-21C4-A59E2BFD3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62587-662A-B48C-A8FE-0E5C806C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64A81-B2E3-EDFA-8DC5-A333517D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735BC-62C4-A84E-F666-16581302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3E1F-CE0F-EA5C-CE12-D151F2D9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227E9-3FED-04AB-BEE3-AC466F32D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 marL="0" indent="0">
              <a:buNone/>
              <a:defRPr sz="7944"/>
            </a:lvl1pPr>
            <a:lvl2pPr marL="1135045" indent="0">
              <a:buNone/>
              <a:defRPr sz="6951"/>
            </a:lvl2pPr>
            <a:lvl3pPr marL="2270089" indent="0">
              <a:buNone/>
              <a:defRPr sz="5958"/>
            </a:lvl3pPr>
            <a:lvl4pPr marL="3405134" indent="0">
              <a:buNone/>
              <a:defRPr sz="4965"/>
            </a:lvl4pPr>
            <a:lvl5pPr marL="4540179" indent="0">
              <a:buNone/>
              <a:defRPr sz="4965"/>
            </a:lvl5pPr>
            <a:lvl6pPr marL="5675224" indent="0">
              <a:buNone/>
              <a:defRPr sz="4965"/>
            </a:lvl6pPr>
            <a:lvl7pPr marL="6810268" indent="0">
              <a:buNone/>
              <a:defRPr sz="4965"/>
            </a:lvl7pPr>
            <a:lvl8pPr marL="7945313" indent="0">
              <a:buNone/>
              <a:defRPr sz="4965"/>
            </a:lvl8pPr>
            <a:lvl9pPr marL="9080358" indent="0">
              <a:buNone/>
              <a:defRPr sz="496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FD07C-5C4C-4EE8-753C-74FC7A2D1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044BC-0A28-8DA7-A770-A6FD035F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245D9-56C2-C889-8541-DEB7DB16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52615-AF4B-F8AD-657F-ABB5363A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0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463126-EDD7-3B21-8B7D-6566AEFA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875" y="2278400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938B1-CBD0-7DF9-BB6C-6463D1B3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ED427-4458-CD69-F36E-ED22472B5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0875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18FD-2204-FE47-A820-37F6D0548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6035" y="39663922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7E37B-A960-480C-A0EF-ABDC0484C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76263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2270089" rtl="0" eaLnBrk="1" latinLnBrk="0" hangingPunct="1">
        <a:lnSpc>
          <a:spcPct val="90000"/>
        </a:lnSpc>
        <a:spcBef>
          <a:spcPct val="0"/>
        </a:spcBef>
        <a:buNone/>
        <a:defRPr sz="10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522" indent="-567522" algn="l" defTabSz="2270089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1" kern="1200">
          <a:solidFill>
            <a:schemeClr val="tx1"/>
          </a:solidFill>
          <a:latin typeface="+mn-lt"/>
          <a:ea typeface="+mn-ea"/>
          <a:cs typeface="+mn-cs"/>
        </a:defRPr>
      </a:lvl1pPr>
      <a:lvl2pPr marL="170256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2837612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965" kern="1200">
          <a:solidFill>
            <a:schemeClr val="tx1"/>
          </a:solidFill>
          <a:latin typeface="+mn-lt"/>
          <a:ea typeface="+mn-ea"/>
          <a:cs typeface="+mn-cs"/>
        </a:defRPr>
      </a:lvl3pPr>
      <a:lvl4pPr marL="397265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510770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6242746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737779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8512835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647880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1pPr>
      <a:lvl2pPr marL="1135045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2pPr>
      <a:lvl3pPr marL="227008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3pPr>
      <a:lvl4pPr marL="340513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454017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567522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681026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7945313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08035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9EC1FE9-F5A2-49B2-8CCA-765E7350EAE7}"/>
              </a:ext>
            </a:extLst>
          </p:cNvPr>
          <p:cNvSpPr txBox="1"/>
          <p:nvPr/>
        </p:nvSpPr>
        <p:spPr>
          <a:xfrm>
            <a:off x="13441680" y="1121305"/>
            <a:ext cx="31505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DE957D-9D13-7DED-BC35-BC4789910098}"/>
              </a:ext>
            </a:extLst>
          </p:cNvPr>
          <p:cNvSpPr txBox="1"/>
          <p:nvPr/>
        </p:nvSpPr>
        <p:spPr>
          <a:xfrm>
            <a:off x="7054120" y="3323402"/>
            <a:ext cx="4490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Author/Authors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AF7E86-CDC4-EC58-AF61-EAA0109B9DE8}"/>
              </a:ext>
            </a:extLst>
          </p:cNvPr>
          <p:cNvSpPr txBox="1"/>
          <p:nvPr/>
        </p:nvSpPr>
        <p:spPr>
          <a:xfrm>
            <a:off x="1921918" y="6692671"/>
            <a:ext cx="3673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E952FC-BEF7-8A8C-30D7-ECFF5805D498}"/>
              </a:ext>
            </a:extLst>
          </p:cNvPr>
          <p:cNvSpPr txBox="1"/>
          <p:nvPr/>
        </p:nvSpPr>
        <p:spPr>
          <a:xfrm>
            <a:off x="1921918" y="16766658"/>
            <a:ext cx="5441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4F48A4-3EE6-5420-E6EE-90B4126DC032}"/>
              </a:ext>
            </a:extLst>
          </p:cNvPr>
          <p:cNvSpPr txBox="1"/>
          <p:nvPr/>
        </p:nvSpPr>
        <p:spPr>
          <a:xfrm>
            <a:off x="16164450" y="6692672"/>
            <a:ext cx="9815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Methods/Approaches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72967D-E6A1-BE5F-7655-ABE72E308865}"/>
              </a:ext>
            </a:extLst>
          </p:cNvPr>
          <p:cNvSpPr txBox="1"/>
          <p:nvPr/>
        </p:nvSpPr>
        <p:spPr>
          <a:xfrm>
            <a:off x="16158058" y="20550545"/>
            <a:ext cx="6265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536352-BD91-9E46-F1A3-AA0D2E600C84}"/>
              </a:ext>
            </a:extLst>
          </p:cNvPr>
          <p:cNvSpPr txBox="1"/>
          <p:nvPr/>
        </p:nvSpPr>
        <p:spPr>
          <a:xfrm>
            <a:off x="16340937" y="27452557"/>
            <a:ext cx="5899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CE574B-1573-76D5-4AD4-B09F299E9EA6}"/>
              </a:ext>
            </a:extLst>
          </p:cNvPr>
          <p:cNvSpPr txBox="1"/>
          <p:nvPr/>
        </p:nvSpPr>
        <p:spPr>
          <a:xfrm>
            <a:off x="16392175" y="7929331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Text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00A33A-BA10-D8F7-8C98-DA66AC43EBC8}"/>
              </a:ext>
            </a:extLst>
          </p:cNvPr>
          <p:cNvSpPr txBox="1"/>
          <p:nvPr/>
        </p:nvSpPr>
        <p:spPr>
          <a:xfrm>
            <a:off x="16033823" y="22110372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B44DF1-027A-0EE0-C931-28345B4474E8}"/>
              </a:ext>
            </a:extLst>
          </p:cNvPr>
          <p:cNvSpPr txBox="1"/>
          <p:nvPr/>
        </p:nvSpPr>
        <p:spPr>
          <a:xfrm>
            <a:off x="1784700" y="18244926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Text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3654DDD-25A6-3B29-9701-21D5F388FA43}"/>
              </a:ext>
            </a:extLst>
          </p:cNvPr>
          <p:cNvSpPr txBox="1"/>
          <p:nvPr/>
        </p:nvSpPr>
        <p:spPr>
          <a:xfrm>
            <a:off x="1921919" y="8059905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7F032F-9740-1E45-1F0A-82273DF356F3}"/>
              </a:ext>
            </a:extLst>
          </p:cNvPr>
          <p:cNvSpPr txBox="1"/>
          <p:nvPr/>
        </p:nvSpPr>
        <p:spPr>
          <a:xfrm>
            <a:off x="1921918" y="31603010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Text</a:t>
            </a:r>
          </a:p>
        </p:txBody>
      </p:sp>
      <p:sp>
        <p:nvSpPr>
          <p:cNvPr id="36" name="Circle: Hollow 35">
            <a:extLst>
              <a:ext uri="{FF2B5EF4-FFF2-40B4-BE49-F238E27FC236}">
                <a16:creationId xmlns:a16="http://schemas.microsoft.com/office/drawing/2014/main" id="{DB342784-684D-F2F4-8ECA-35924213FC2D}"/>
              </a:ext>
            </a:extLst>
          </p:cNvPr>
          <p:cNvSpPr/>
          <p:nvPr/>
        </p:nvSpPr>
        <p:spPr>
          <a:xfrm>
            <a:off x="15589685" y="20954688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Circle: Hollow 36">
            <a:extLst>
              <a:ext uri="{FF2B5EF4-FFF2-40B4-BE49-F238E27FC236}">
                <a16:creationId xmlns:a16="http://schemas.microsoft.com/office/drawing/2014/main" id="{88C921EB-43A8-C4AF-DCFB-8CDC12185340}"/>
              </a:ext>
            </a:extLst>
          </p:cNvPr>
          <p:cNvSpPr/>
          <p:nvPr/>
        </p:nvSpPr>
        <p:spPr>
          <a:xfrm>
            <a:off x="1272900" y="7096815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Circle: Hollow 42">
            <a:extLst>
              <a:ext uri="{FF2B5EF4-FFF2-40B4-BE49-F238E27FC236}">
                <a16:creationId xmlns:a16="http://schemas.microsoft.com/office/drawing/2014/main" id="{FFC5156A-0C79-12DA-3188-B37E7F8CD4ED}"/>
              </a:ext>
            </a:extLst>
          </p:cNvPr>
          <p:cNvSpPr/>
          <p:nvPr/>
        </p:nvSpPr>
        <p:spPr>
          <a:xfrm>
            <a:off x="1272900" y="30684904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73B8877F-AD7F-B37E-0B9A-63C1AEF71034}"/>
              </a:ext>
            </a:extLst>
          </p:cNvPr>
          <p:cNvSpPr/>
          <p:nvPr/>
        </p:nvSpPr>
        <p:spPr>
          <a:xfrm>
            <a:off x="15589685" y="7096816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Circle: Hollow 48">
            <a:extLst>
              <a:ext uri="{FF2B5EF4-FFF2-40B4-BE49-F238E27FC236}">
                <a16:creationId xmlns:a16="http://schemas.microsoft.com/office/drawing/2014/main" id="{C89A25A9-AB14-AFA7-01A1-1A1D5F0CA6F6}"/>
              </a:ext>
            </a:extLst>
          </p:cNvPr>
          <p:cNvSpPr/>
          <p:nvPr/>
        </p:nvSpPr>
        <p:spPr>
          <a:xfrm>
            <a:off x="1301562" y="17170801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0F69B4-1FFB-5810-4FF1-42250659A78D}"/>
              </a:ext>
            </a:extLst>
          </p:cNvPr>
          <p:cNvSpPr txBox="1"/>
          <p:nvPr/>
        </p:nvSpPr>
        <p:spPr>
          <a:xfrm>
            <a:off x="1921918" y="30280761"/>
            <a:ext cx="416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sz="7200" dirty="0"/>
              <a:t> ….</a:t>
            </a:r>
            <a:endParaRPr lang="en-US" sz="6000" dirty="0"/>
          </a:p>
        </p:txBody>
      </p:sp>
      <p:sp>
        <p:nvSpPr>
          <p:cNvPr id="54" name="Circle: Hollow 53">
            <a:extLst>
              <a:ext uri="{FF2B5EF4-FFF2-40B4-BE49-F238E27FC236}">
                <a16:creationId xmlns:a16="http://schemas.microsoft.com/office/drawing/2014/main" id="{D060EB8D-2873-6D95-606A-CCB7D16E5463}"/>
              </a:ext>
            </a:extLst>
          </p:cNvPr>
          <p:cNvSpPr/>
          <p:nvPr/>
        </p:nvSpPr>
        <p:spPr>
          <a:xfrm>
            <a:off x="15781273" y="27856700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A99B86-1F3A-887E-6831-076E29C9AB9D}"/>
              </a:ext>
            </a:extLst>
          </p:cNvPr>
          <p:cNvSpPr txBox="1"/>
          <p:nvPr/>
        </p:nvSpPr>
        <p:spPr>
          <a:xfrm>
            <a:off x="16310417" y="28840457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Text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CE0236-C3D3-CCC1-8712-26E77DF5A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856" y="11430108"/>
            <a:ext cx="7253625" cy="50932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859CB0-63D1-8C29-3563-E6177C668304}"/>
              </a:ext>
            </a:extLst>
          </p:cNvPr>
          <p:cNvSpPr txBox="1"/>
          <p:nvPr/>
        </p:nvSpPr>
        <p:spPr>
          <a:xfrm>
            <a:off x="9615330" y="4116598"/>
            <a:ext cx="4122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0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26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بهبود تشخیص صحنه در سنجش از راه دور با استفاده از یادگیری عمیق و ویژگی‌های عمیق سراسری</dc:title>
  <dc:creator>Pouya Foudeh</dc:creator>
  <cp:lastModifiedBy>Pouya Foudeh</cp:lastModifiedBy>
  <cp:revision>7</cp:revision>
  <dcterms:created xsi:type="dcterms:W3CDTF">2023-09-13T19:36:24Z</dcterms:created>
  <dcterms:modified xsi:type="dcterms:W3CDTF">2023-09-22T04:19:18Z</dcterms:modified>
</cp:coreProperties>
</file>