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56" r:id="rId2"/>
  </p:sldIdLst>
  <p:sldSz cx="30267275" cy="427942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8" d="100"/>
          <a:sy n="18" d="100"/>
        </p:scale>
        <p:origin x="314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1EA53-3AA3-82F5-AFFE-03C08CED2C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3410" y="7003597"/>
            <a:ext cx="22700456" cy="14898735"/>
          </a:xfrm>
        </p:spPr>
        <p:txBody>
          <a:bodyPr anchor="b"/>
          <a:lstStyle>
            <a:lvl1pPr algn="ctr">
              <a:defRPr sz="14896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01B88B-A290-6C0D-8F00-CD60B46B10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83410" y="22476884"/>
            <a:ext cx="22700456" cy="10332032"/>
          </a:xfrm>
        </p:spPr>
        <p:txBody>
          <a:bodyPr/>
          <a:lstStyle>
            <a:lvl1pPr marL="0" indent="0" algn="ctr">
              <a:buNone/>
              <a:defRPr sz="5958"/>
            </a:lvl1pPr>
            <a:lvl2pPr marL="1135045" indent="0" algn="ctr">
              <a:buNone/>
              <a:defRPr sz="4965"/>
            </a:lvl2pPr>
            <a:lvl3pPr marL="2270089" indent="0" algn="ctr">
              <a:buNone/>
              <a:defRPr sz="4469"/>
            </a:lvl3pPr>
            <a:lvl4pPr marL="3405134" indent="0" algn="ctr">
              <a:buNone/>
              <a:defRPr sz="3972"/>
            </a:lvl4pPr>
            <a:lvl5pPr marL="4540179" indent="0" algn="ctr">
              <a:buNone/>
              <a:defRPr sz="3972"/>
            </a:lvl5pPr>
            <a:lvl6pPr marL="5675224" indent="0" algn="ctr">
              <a:buNone/>
              <a:defRPr sz="3972"/>
            </a:lvl6pPr>
            <a:lvl7pPr marL="6810268" indent="0" algn="ctr">
              <a:buNone/>
              <a:defRPr sz="3972"/>
            </a:lvl7pPr>
            <a:lvl8pPr marL="7945313" indent="0" algn="ctr">
              <a:buNone/>
              <a:defRPr sz="3972"/>
            </a:lvl8pPr>
            <a:lvl9pPr marL="9080358" indent="0" algn="ctr">
              <a:buNone/>
              <a:defRPr sz="3972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EE29BB-FE31-2348-2C91-25622A644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77C5C-2B8C-4AA7-9581-23C31754283B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5A7FA-D2F9-5100-6DE5-D76CBB07A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1029B8-D9C3-4D3C-4BEA-D5BD5DDB0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F7404-42DF-4221-97EA-3A9C48C46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223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C7220-BD8E-7676-B4BB-2CD9FD82A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E12A06-BF52-DDEA-BBE1-B1D59FCE07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FB06E0-18AE-1B7E-C126-5B78EFA2E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77C5C-2B8C-4AA7-9581-23C31754283B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F61F4E-4D1C-3958-F2E7-59018FCD8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44C8C8-3626-1F73-9779-0E81FC354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F7404-42DF-4221-97EA-3A9C48C46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609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03DEAE-A2C9-37B7-2D08-1B0C2387E7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21660019" y="2278397"/>
            <a:ext cx="6526381" cy="362661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751AFF-7D3A-8A16-3039-A4EF5A6679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080875" y="2278397"/>
            <a:ext cx="19200803" cy="362661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E53288-EBC7-21B7-B38F-93A00B715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77C5C-2B8C-4AA7-9581-23C31754283B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080BB-6E6B-F0B4-AEDA-1BD627AAF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C020CC-3303-71BD-FE57-F09C3E25E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F7404-42DF-4221-97EA-3A9C48C46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468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274E6-91A4-576C-78F4-C48CA3B20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0FE0F-5987-6A2B-D063-5402F88D1A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875527-8A88-6984-17F6-CA7571BF0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77C5C-2B8C-4AA7-9581-23C31754283B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1560CB-28F8-8396-0113-F39CB3B37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0FB1BA-E64E-3F76-BC5F-5E0CBCF60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F7404-42DF-4221-97EA-3A9C48C46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417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C8A51-935A-993E-9F85-468F0C373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5111" y="10668848"/>
            <a:ext cx="26105525" cy="17801211"/>
          </a:xfrm>
        </p:spPr>
        <p:txBody>
          <a:bodyPr anchor="b"/>
          <a:lstStyle>
            <a:lvl1pPr>
              <a:defRPr sz="14896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253D48-CCB8-C05E-9820-A4035686A4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65111" y="28638465"/>
            <a:ext cx="26105525" cy="9361236"/>
          </a:xfrm>
        </p:spPr>
        <p:txBody>
          <a:bodyPr/>
          <a:lstStyle>
            <a:lvl1pPr marL="0" indent="0">
              <a:buNone/>
              <a:defRPr sz="5958">
                <a:solidFill>
                  <a:schemeClr val="tx1">
                    <a:tint val="75000"/>
                  </a:schemeClr>
                </a:solidFill>
              </a:defRPr>
            </a:lvl1pPr>
            <a:lvl2pPr marL="1135045" indent="0">
              <a:buNone/>
              <a:defRPr sz="4965">
                <a:solidFill>
                  <a:schemeClr val="tx1">
                    <a:tint val="75000"/>
                  </a:schemeClr>
                </a:solidFill>
              </a:defRPr>
            </a:lvl2pPr>
            <a:lvl3pPr marL="2270089" indent="0">
              <a:buNone/>
              <a:defRPr sz="4469">
                <a:solidFill>
                  <a:schemeClr val="tx1">
                    <a:tint val="75000"/>
                  </a:schemeClr>
                </a:solidFill>
              </a:defRPr>
            </a:lvl3pPr>
            <a:lvl4pPr marL="3405134" indent="0">
              <a:buNone/>
              <a:defRPr sz="3972">
                <a:solidFill>
                  <a:schemeClr val="tx1">
                    <a:tint val="75000"/>
                  </a:schemeClr>
                </a:solidFill>
              </a:defRPr>
            </a:lvl4pPr>
            <a:lvl5pPr marL="4540179" indent="0">
              <a:buNone/>
              <a:defRPr sz="3972">
                <a:solidFill>
                  <a:schemeClr val="tx1">
                    <a:tint val="75000"/>
                  </a:schemeClr>
                </a:solidFill>
              </a:defRPr>
            </a:lvl5pPr>
            <a:lvl6pPr marL="5675224" indent="0">
              <a:buNone/>
              <a:defRPr sz="3972">
                <a:solidFill>
                  <a:schemeClr val="tx1">
                    <a:tint val="75000"/>
                  </a:schemeClr>
                </a:solidFill>
              </a:defRPr>
            </a:lvl6pPr>
            <a:lvl7pPr marL="6810268" indent="0">
              <a:buNone/>
              <a:defRPr sz="3972">
                <a:solidFill>
                  <a:schemeClr val="tx1">
                    <a:tint val="75000"/>
                  </a:schemeClr>
                </a:solidFill>
              </a:defRPr>
            </a:lvl7pPr>
            <a:lvl8pPr marL="7945313" indent="0">
              <a:buNone/>
              <a:defRPr sz="3972">
                <a:solidFill>
                  <a:schemeClr val="tx1">
                    <a:tint val="75000"/>
                  </a:schemeClr>
                </a:solidFill>
              </a:defRPr>
            </a:lvl8pPr>
            <a:lvl9pPr marL="9080358" indent="0">
              <a:buNone/>
              <a:defRPr sz="397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F2F8CB-9D91-827F-4CE2-34EE42DF8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77C5C-2B8C-4AA7-9581-23C31754283B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E734C6-27F2-DF4F-179B-1F28ABB32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12C658-3B43-8554-1EBD-3E0F311BB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F7404-42DF-4221-97EA-3A9C48C46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512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FA696-A3A5-840B-33E9-F6EF183F0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7AE8F4-5337-D72A-8BFC-A4D2BD100F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80875" y="11391985"/>
            <a:ext cx="12863592" cy="271525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9F0398-3B41-913B-7EBE-AA1A916F13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322808" y="11391985"/>
            <a:ext cx="12863592" cy="271525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BB1E54-645D-E879-2573-2AAF854EB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77C5C-2B8C-4AA7-9581-23C31754283B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94B363-F13D-C086-FB78-E02A7AEC5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7CE467-3FEB-4888-B306-7E4C0164B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F7404-42DF-4221-97EA-3A9C48C46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944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BE364-A3FF-8CCC-3256-687EB8DE9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4817" y="2278400"/>
            <a:ext cx="26105525" cy="82715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0E0846-0615-D96D-4768-F7C3E46250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84819" y="10490535"/>
            <a:ext cx="12804475" cy="5141249"/>
          </a:xfrm>
        </p:spPr>
        <p:txBody>
          <a:bodyPr anchor="b"/>
          <a:lstStyle>
            <a:lvl1pPr marL="0" indent="0">
              <a:buNone/>
              <a:defRPr sz="5958" b="1"/>
            </a:lvl1pPr>
            <a:lvl2pPr marL="1135045" indent="0">
              <a:buNone/>
              <a:defRPr sz="4965" b="1"/>
            </a:lvl2pPr>
            <a:lvl3pPr marL="2270089" indent="0">
              <a:buNone/>
              <a:defRPr sz="4469" b="1"/>
            </a:lvl3pPr>
            <a:lvl4pPr marL="3405134" indent="0">
              <a:buNone/>
              <a:defRPr sz="3972" b="1"/>
            </a:lvl4pPr>
            <a:lvl5pPr marL="4540179" indent="0">
              <a:buNone/>
              <a:defRPr sz="3972" b="1"/>
            </a:lvl5pPr>
            <a:lvl6pPr marL="5675224" indent="0">
              <a:buNone/>
              <a:defRPr sz="3972" b="1"/>
            </a:lvl6pPr>
            <a:lvl7pPr marL="6810268" indent="0">
              <a:buNone/>
              <a:defRPr sz="3972" b="1"/>
            </a:lvl7pPr>
            <a:lvl8pPr marL="7945313" indent="0">
              <a:buNone/>
              <a:defRPr sz="3972" b="1"/>
            </a:lvl8pPr>
            <a:lvl9pPr marL="9080358" indent="0">
              <a:buNone/>
              <a:defRPr sz="397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2A5CFE-CD65-59A6-AA3B-BB097364F7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084819" y="15631784"/>
            <a:ext cx="12804475" cy="2299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460524-A060-1951-0503-C0CA4A1804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5322808" y="10490535"/>
            <a:ext cx="12867534" cy="5141249"/>
          </a:xfrm>
        </p:spPr>
        <p:txBody>
          <a:bodyPr anchor="b"/>
          <a:lstStyle>
            <a:lvl1pPr marL="0" indent="0">
              <a:buNone/>
              <a:defRPr sz="5958" b="1"/>
            </a:lvl1pPr>
            <a:lvl2pPr marL="1135045" indent="0">
              <a:buNone/>
              <a:defRPr sz="4965" b="1"/>
            </a:lvl2pPr>
            <a:lvl3pPr marL="2270089" indent="0">
              <a:buNone/>
              <a:defRPr sz="4469" b="1"/>
            </a:lvl3pPr>
            <a:lvl4pPr marL="3405134" indent="0">
              <a:buNone/>
              <a:defRPr sz="3972" b="1"/>
            </a:lvl4pPr>
            <a:lvl5pPr marL="4540179" indent="0">
              <a:buNone/>
              <a:defRPr sz="3972" b="1"/>
            </a:lvl5pPr>
            <a:lvl6pPr marL="5675224" indent="0">
              <a:buNone/>
              <a:defRPr sz="3972" b="1"/>
            </a:lvl6pPr>
            <a:lvl7pPr marL="6810268" indent="0">
              <a:buNone/>
              <a:defRPr sz="3972" b="1"/>
            </a:lvl7pPr>
            <a:lvl8pPr marL="7945313" indent="0">
              <a:buNone/>
              <a:defRPr sz="3972" b="1"/>
            </a:lvl8pPr>
            <a:lvl9pPr marL="9080358" indent="0">
              <a:buNone/>
              <a:defRPr sz="397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4F59A9-4223-AAC8-BA5D-460820B631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5322808" y="15631784"/>
            <a:ext cx="12867534" cy="2299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AA711AB-5A3D-BBA2-32FE-41609BDF1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77C5C-2B8C-4AA7-9581-23C31754283B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2E5D15-104C-9BA6-3D6C-4799234E1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281665-2AFE-7850-84A4-ADC603F43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F7404-42DF-4221-97EA-3A9C48C46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023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9815A-A9DF-9D8A-871D-623DFE167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2A9B76-4C4C-2A8F-994B-8AC8F01DB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77C5C-2B8C-4AA7-9581-23C31754283B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7890F-7CA9-A132-F9CC-47BB206ED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125C60-8A17-B832-F279-CFE523512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F7404-42DF-4221-97EA-3A9C48C46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510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153CD1-1665-F982-3B25-0F0C28449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77C5C-2B8C-4AA7-9581-23C31754283B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0687E1-7FB3-2962-7881-A27635D12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8615D5-E03C-EB41-1E68-CE3359CC0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F7404-42DF-4221-97EA-3A9C48C46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13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FD5D3-52D1-D9A6-3699-587243513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4819" y="2852949"/>
            <a:ext cx="9761983" cy="9985322"/>
          </a:xfrm>
        </p:spPr>
        <p:txBody>
          <a:bodyPr anchor="b"/>
          <a:lstStyle>
            <a:lvl1pPr>
              <a:defRPr sz="7944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E85A20-CAE9-E1AB-EAEB-32CEA4722E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67534" y="6161581"/>
            <a:ext cx="15322808" cy="30411646"/>
          </a:xfrm>
        </p:spPr>
        <p:txBody>
          <a:bodyPr/>
          <a:lstStyle>
            <a:lvl1pPr>
              <a:defRPr sz="7944"/>
            </a:lvl1pPr>
            <a:lvl2pPr>
              <a:defRPr sz="6951"/>
            </a:lvl2pPr>
            <a:lvl3pPr>
              <a:defRPr sz="5958"/>
            </a:lvl3pPr>
            <a:lvl4pPr>
              <a:defRPr sz="4965"/>
            </a:lvl4pPr>
            <a:lvl5pPr>
              <a:defRPr sz="4965"/>
            </a:lvl5pPr>
            <a:lvl6pPr>
              <a:defRPr sz="4965"/>
            </a:lvl6pPr>
            <a:lvl7pPr>
              <a:defRPr sz="4965"/>
            </a:lvl7pPr>
            <a:lvl8pPr>
              <a:defRPr sz="4965"/>
            </a:lvl8pPr>
            <a:lvl9pPr>
              <a:defRPr sz="496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54114E-1081-84F5-21C4-A59E2BFD31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84819" y="12838271"/>
            <a:ext cx="9761983" cy="23784486"/>
          </a:xfrm>
        </p:spPr>
        <p:txBody>
          <a:bodyPr/>
          <a:lstStyle>
            <a:lvl1pPr marL="0" indent="0">
              <a:buNone/>
              <a:defRPr sz="3972"/>
            </a:lvl1pPr>
            <a:lvl2pPr marL="1135045" indent="0">
              <a:buNone/>
              <a:defRPr sz="3476"/>
            </a:lvl2pPr>
            <a:lvl3pPr marL="2270089" indent="0">
              <a:buNone/>
              <a:defRPr sz="2979"/>
            </a:lvl3pPr>
            <a:lvl4pPr marL="3405134" indent="0">
              <a:buNone/>
              <a:defRPr sz="2483"/>
            </a:lvl4pPr>
            <a:lvl5pPr marL="4540179" indent="0">
              <a:buNone/>
              <a:defRPr sz="2483"/>
            </a:lvl5pPr>
            <a:lvl6pPr marL="5675224" indent="0">
              <a:buNone/>
              <a:defRPr sz="2483"/>
            </a:lvl6pPr>
            <a:lvl7pPr marL="6810268" indent="0">
              <a:buNone/>
              <a:defRPr sz="2483"/>
            </a:lvl7pPr>
            <a:lvl8pPr marL="7945313" indent="0">
              <a:buNone/>
              <a:defRPr sz="2483"/>
            </a:lvl8pPr>
            <a:lvl9pPr marL="9080358" indent="0">
              <a:buNone/>
              <a:defRPr sz="248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562587-662A-B48C-A8FE-0E5C806C7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77C5C-2B8C-4AA7-9581-23C31754283B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E64A81-B2E3-EDFA-8DC5-A333517DA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1735BC-62C4-A84E-F666-165813021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F7404-42DF-4221-97EA-3A9C48C46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920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43E1F-CE0F-EA5C-CE12-D151F2D98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4819" y="2852949"/>
            <a:ext cx="9761983" cy="9985322"/>
          </a:xfrm>
        </p:spPr>
        <p:txBody>
          <a:bodyPr anchor="b"/>
          <a:lstStyle>
            <a:lvl1pPr>
              <a:defRPr sz="7944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7227E9-3FED-04AB-BEE3-AC466F32D4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2867534" y="6161581"/>
            <a:ext cx="15322808" cy="30411646"/>
          </a:xfrm>
        </p:spPr>
        <p:txBody>
          <a:bodyPr/>
          <a:lstStyle>
            <a:lvl1pPr marL="0" indent="0">
              <a:buNone/>
              <a:defRPr sz="7944"/>
            </a:lvl1pPr>
            <a:lvl2pPr marL="1135045" indent="0">
              <a:buNone/>
              <a:defRPr sz="6951"/>
            </a:lvl2pPr>
            <a:lvl3pPr marL="2270089" indent="0">
              <a:buNone/>
              <a:defRPr sz="5958"/>
            </a:lvl3pPr>
            <a:lvl4pPr marL="3405134" indent="0">
              <a:buNone/>
              <a:defRPr sz="4965"/>
            </a:lvl4pPr>
            <a:lvl5pPr marL="4540179" indent="0">
              <a:buNone/>
              <a:defRPr sz="4965"/>
            </a:lvl5pPr>
            <a:lvl6pPr marL="5675224" indent="0">
              <a:buNone/>
              <a:defRPr sz="4965"/>
            </a:lvl6pPr>
            <a:lvl7pPr marL="6810268" indent="0">
              <a:buNone/>
              <a:defRPr sz="4965"/>
            </a:lvl7pPr>
            <a:lvl8pPr marL="7945313" indent="0">
              <a:buNone/>
              <a:defRPr sz="4965"/>
            </a:lvl8pPr>
            <a:lvl9pPr marL="9080358" indent="0">
              <a:buNone/>
              <a:defRPr sz="4965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6FD07C-5C4C-4EE8-753C-74FC7A2D10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84819" y="12838271"/>
            <a:ext cx="9761983" cy="23784486"/>
          </a:xfrm>
        </p:spPr>
        <p:txBody>
          <a:bodyPr/>
          <a:lstStyle>
            <a:lvl1pPr marL="0" indent="0">
              <a:buNone/>
              <a:defRPr sz="3972"/>
            </a:lvl1pPr>
            <a:lvl2pPr marL="1135045" indent="0">
              <a:buNone/>
              <a:defRPr sz="3476"/>
            </a:lvl2pPr>
            <a:lvl3pPr marL="2270089" indent="0">
              <a:buNone/>
              <a:defRPr sz="2979"/>
            </a:lvl3pPr>
            <a:lvl4pPr marL="3405134" indent="0">
              <a:buNone/>
              <a:defRPr sz="2483"/>
            </a:lvl4pPr>
            <a:lvl5pPr marL="4540179" indent="0">
              <a:buNone/>
              <a:defRPr sz="2483"/>
            </a:lvl5pPr>
            <a:lvl6pPr marL="5675224" indent="0">
              <a:buNone/>
              <a:defRPr sz="2483"/>
            </a:lvl6pPr>
            <a:lvl7pPr marL="6810268" indent="0">
              <a:buNone/>
              <a:defRPr sz="2483"/>
            </a:lvl7pPr>
            <a:lvl8pPr marL="7945313" indent="0">
              <a:buNone/>
              <a:defRPr sz="2483"/>
            </a:lvl8pPr>
            <a:lvl9pPr marL="9080358" indent="0">
              <a:buNone/>
              <a:defRPr sz="248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E044BC-0A28-8DA7-A770-A6FD035F8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77C5C-2B8C-4AA7-9581-23C31754283B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4245D9-56C2-C889-8541-DEB7DB162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D52615-AF4B-F8AD-657F-ABB5363A8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F7404-42DF-4221-97EA-3A9C48C46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604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463126-EDD7-3B21-8B7D-6566AEFA2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0875" y="2278400"/>
            <a:ext cx="26105525" cy="8271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4938B1-CBD0-7DF9-BB6C-6463D1B3E0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80875" y="11391985"/>
            <a:ext cx="26105525" cy="27152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8ED427-4458-CD69-F36E-ED22472B53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080875" y="39663922"/>
            <a:ext cx="6810137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9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77C5C-2B8C-4AA7-9581-23C31754283B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1118FD-2204-FE47-A820-37F6D05485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026035" y="39663922"/>
            <a:ext cx="10215205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9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47E37B-A960-480C-A0EF-ABDC0484C1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376263" y="39663922"/>
            <a:ext cx="6810137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9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F7404-42DF-4221-97EA-3A9C48C46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069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l" defTabSz="2270089" rtl="0" eaLnBrk="1" latinLnBrk="0" hangingPunct="1">
        <a:lnSpc>
          <a:spcPct val="90000"/>
        </a:lnSpc>
        <a:spcBef>
          <a:spcPct val="0"/>
        </a:spcBef>
        <a:buNone/>
        <a:defRPr sz="1092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67522" indent="-567522" algn="l" defTabSz="2270089" rtl="0" eaLnBrk="1" latinLnBrk="0" hangingPunct="1">
        <a:lnSpc>
          <a:spcPct val="90000"/>
        </a:lnSpc>
        <a:spcBef>
          <a:spcPts val="2483"/>
        </a:spcBef>
        <a:buFont typeface="Arial" panose="020B0604020202020204" pitchFamily="34" charset="0"/>
        <a:buChar char="•"/>
        <a:defRPr sz="6951" kern="1200">
          <a:solidFill>
            <a:schemeClr val="tx1"/>
          </a:solidFill>
          <a:latin typeface="+mn-lt"/>
          <a:ea typeface="+mn-ea"/>
          <a:cs typeface="+mn-cs"/>
        </a:defRPr>
      </a:lvl1pPr>
      <a:lvl2pPr marL="1702567" indent="-567522" algn="l" defTabSz="2270089" rtl="0" eaLnBrk="1" latinLnBrk="0" hangingPunct="1">
        <a:lnSpc>
          <a:spcPct val="90000"/>
        </a:lnSpc>
        <a:spcBef>
          <a:spcPts val="1241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2pPr>
      <a:lvl3pPr marL="2837612" indent="-567522" algn="l" defTabSz="2270089" rtl="0" eaLnBrk="1" latinLnBrk="0" hangingPunct="1">
        <a:lnSpc>
          <a:spcPct val="90000"/>
        </a:lnSpc>
        <a:spcBef>
          <a:spcPts val="1241"/>
        </a:spcBef>
        <a:buFont typeface="Arial" panose="020B0604020202020204" pitchFamily="34" charset="0"/>
        <a:buChar char="•"/>
        <a:defRPr sz="4965" kern="1200">
          <a:solidFill>
            <a:schemeClr val="tx1"/>
          </a:solidFill>
          <a:latin typeface="+mn-lt"/>
          <a:ea typeface="+mn-ea"/>
          <a:cs typeface="+mn-cs"/>
        </a:defRPr>
      </a:lvl3pPr>
      <a:lvl4pPr marL="3972657" indent="-567522" algn="l" defTabSz="2270089" rtl="0" eaLnBrk="1" latinLnBrk="0" hangingPunct="1">
        <a:lnSpc>
          <a:spcPct val="90000"/>
        </a:lnSpc>
        <a:spcBef>
          <a:spcPts val="1241"/>
        </a:spcBef>
        <a:buFont typeface="Arial" panose="020B0604020202020204" pitchFamily="34" charset="0"/>
        <a:buChar char="•"/>
        <a:defRPr sz="4469" kern="1200">
          <a:solidFill>
            <a:schemeClr val="tx1"/>
          </a:solidFill>
          <a:latin typeface="+mn-lt"/>
          <a:ea typeface="+mn-ea"/>
          <a:cs typeface="+mn-cs"/>
        </a:defRPr>
      </a:lvl4pPr>
      <a:lvl5pPr marL="5107701" indent="-567522" algn="l" defTabSz="2270089" rtl="0" eaLnBrk="1" latinLnBrk="0" hangingPunct="1">
        <a:lnSpc>
          <a:spcPct val="90000"/>
        </a:lnSpc>
        <a:spcBef>
          <a:spcPts val="1241"/>
        </a:spcBef>
        <a:buFont typeface="Arial" panose="020B0604020202020204" pitchFamily="34" charset="0"/>
        <a:buChar char="•"/>
        <a:defRPr sz="4469" kern="1200">
          <a:solidFill>
            <a:schemeClr val="tx1"/>
          </a:solidFill>
          <a:latin typeface="+mn-lt"/>
          <a:ea typeface="+mn-ea"/>
          <a:cs typeface="+mn-cs"/>
        </a:defRPr>
      </a:lvl5pPr>
      <a:lvl6pPr marL="6242746" indent="-567522" algn="l" defTabSz="2270089" rtl="0" eaLnBrk="1" latinLnBrk="0" hangingPunct="1">
        <a:lnSpc>
          <a:spcPct val="90000"/>
        </a:lnSpc>
        <a:spcBef>
          <a:spcPts val="1241"/>
        </a:spcBef>
        <a:buFont typeface="Arial" panose="020B0604020202020204" pitchFamily="34" charset="0"/>
        <a:buChar char="•"/>
        <a:defRPr sz="4469" kern="1200">
          <a:solidFill>
            <a:schemeClr val="tx1"/>
          </a:solidFill>
          <a:latin typeface="+mn-lt"/>
          <a:ea typeface="+mn-ea"/>
          <a:cs typeface="+mn-cs"/>
        </a:defRPr>
      </a:lvl6pPr>
      <a:lvl7pPr marL="7377791" indent="-567522" algn="l" defTabSz="2270089" rtl="0" eaLnBrk="1" latinLnBrk="0" hangingPunct="1">
        <a:lnSpc>
          <a:spcPct val="90000"/>
        </a:lnSpc>
        <a:spcBef>
          <a:spcPts val="1241"/>
        </a:spcBef>
        <a:buFont typeface="Arial" panose="020B0604020202020204" pitchFamily="34" charset="0"/>
        <a:buChar char="•"/>
        <a:defRPr sz="4469" kern="1200">
          <a:solidFill>
            <a:schemeClr val="tx1"/>
          </a:solidFill>
          <a:latin typeface="+mn-lt"/>
          <a:ea typeface="+mn-ea"/>
          <a:cs typeface="+mn-cs"/>
        </a:defRPr>
      </a:lvl7pPr>
      <a:lvl8pPr marL="8512835" indent="-567522" algn="l" defTabSz="2270089" rtl="0" eaLnBrk="1" latinLnBrk="0" hangingPunct="1">
        <a:lnSpc>
          <a:spcPct val="90000"/>
        </a:lnSpc>
        <a:spcBef>
          <a:spcPts val="1241"/>
        </a:spcBef>
        <a:buFont typeface="Arial" panose="020B0604020202020204" pitchFamily="34" charset="0"/>
        <a:buChar char="•"/>
        <a:defRPr sz="4469" kern="1200">
          <a:solidFill>
            <a:schemeClr val="tx1"/>
          </a:solidFill>
          <a:latin typeface="+mn-lt"/>
          <a:ea typeface="+mn-ea"/>
          <a:cs typeface="+mn-cs"/>
        </a:defRPr>
      </a:lvl8pPr>
      <a:lvl9pPr marL="9647880" indent="-567522" algn="l" defTabSz="2270089" rtl="0" eaLnBrk="1" latinLnBrk="0" hangingPunct="1">
        <a:lnSpc>
          <a:spcPct val="90000"/>
        </a:lnSpc>
        <a:spcBef>
          <a:spcPts val="1241"/>
        </a:spcBef>
        <a:buFont typeface="Arial" panose="020B0604020202020204" pitchFamily="34" charset="0"/>
        <a:buChar char="•"/>
        <a:defRPr sz="44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270089" rtl="0" eaLnBrk="1" latinLnBrk="0" hangingPunct="1">
        <a:defRPr sz="4469" kern="1200">
          <a:solidFill>
            <a:schemeClr val="tx1"/>
          </a:solidFill>
          <a:latin typeface="+mn-lt"/>
          <a:ea typeface="+mn-ea"/>
          <a:cs typeface="+mn-cs"/>
        </a:defRPr>
      </a:lvl1pPr>
      <a:lvl2pPr marL="1135045" algn="l" defTabSz="2270089" rtl="0" eaLnBrk="1" latinLnBrk="0" hangingPunct="1">
        <a:defRPr sz="4469" kern="1200">
          <a:solidFill>
            <a:schemeClr val="tx1"/>
          </a:solidFill>
          <a:latin typeface="+mn-lt"/>
          <a:ea typeface="+mn-ea"/>
          <a:cs typeface="+mn-cs"/>
        </a:defRPr>
      </a:lvl2pPr>
      <a:lvl3pPr marL="2270089" algn="l" defTabSz="2270089" rtl="0" eaLnBrk="1" latinLnBrk="0" hangingPunct="1">
        <a:defRPr sz="4469" kern="1200">
          <a:solidFill>
            <a:schemeClr val="tx1"/>
          </a:solidFill>
          <a:latin typeface="+mn-lt"/>
          <a:ea typeface="+mn-ea"/>
          <a:cs typeface="+mn-cs"/>
        </a:defRPr>
      </a:lvl3pPr>
      <a:lvl4pPr marL="3405134" algn="l" defTabSz="2270089" rtl="0" eaLnBrk="1" latinLnBrk="0" hangingPunct="1">
        <a:defRPr sz="4469" kern="1200">
          <a:solidFill>
            <a:schemeClr val="tx1"/>
          </a:solidFill>
          <a:latin typeface="+mn-lt"/>
          <a:ea typeface="+mn-ea"/>
          <a:cs typeface="+mn-cs"/>
        </a:defRPr>
      </a:lvl4pPr>
      <a:lvl5pPr marL="4540179" algn="l" defTabSz="2270089" rtl="0" eaLnBrk="1" latinLnBrk="0" hangingPunct="1">
        <a:defRPr sz="4469" kern="1200">
          <a:solidFill>
            <a:schemeClr val="tx1"/>
          </a:solidFill>
          <a:latin typeface="+mn-lt"/>
          <a:ea typeface="+mn-ea"/>
          <a:cs typeface="+mn-cs"/>
        </a:defRPr>
      </a:lvl5pPr>
      <a:lvl6pPr marL="5675224" algn="l" defTabSz="2270089" rtl="0" eaLnBrk="1" latinLnBrk="0" hangingPunct="1">
        <a:defRPr sz="4469" kern="1200">
          <a:solidFill>
            <a:schemeClr val="tx1"/>
          </a:solidFill>
          <a:latin typeface="+mn-lt"/>
          <a:ea typeface="+mn-ea"/>
          <a:cs typeface="+mn-cs"/>
        </a:defRPr>
      </a:lvl6pPr>
      <a:lvl7pPr marL="6810268" algn="l" defTabSz="2270089" rtl="0" eaLnBrk="1" latinLnBrk="0" hangingPunct="1">
        <a:defRPr sz="4469" kern="1200">
          <a:solidFill>
            <a:schemeClr val="tx1"/>
          </a:solidFill>
          <a:latin typeface="+mn-lt"/>
          <a:ea typeface="+mn-ea"/>
          <a:cs typeface="+mn-cs"/>
        </a:defRPr>
      </a:lvl7pPr>
      <a:lvl8pPr marL="7945313" algn="l" defTabSz="2270089" rtl="0" eaLnBrk="1" latinLnBrk="0" hangingPunct="1">
        <a:defRPr sz="4469" kern="1200">
          <a:solidFill>
            <a:schemeClr val="tx1"/>
          </a:solidFill>
          <a:latin typeface="+mn-lt"/>
          <a:ea typeface="+mn-ea"/>
          <a:cs typeface="+mn-cs"/>
        </a:defRPr>
      </a:lvl8pPr>
      <a:lvl9pPr marL="9080358" algn="l" defTabSz="2270089" rtl="0" eaLnBrk="1" latinLnBrk="0" hangingPunct="1">
        <a:defRPr sz="44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A9EC1FE9-F5A2-49B2-8CCA-765E7350EAE7}"/>
              </a:ext>
            </a:extLst>
          </p:cNvPr>
          <p:cNvSpPr txBox="1"/>
          <p:nvPr/>
        </p:nvSpPr>
        <p:spPr>
          <a:xfrm>
            <a:off x="13441680" y="1121305"/>
            <a:ext cx="315055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11500" dirty="0"/>
              <a:t>عنوان</a:t>
            </a:r>
            <a:endParaRPr lang="en-US" sz="115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DDE957D-9D13-7DED-BC35-BC4789910098}"/>
              </a:ext>
            </a:extLst>
          </p:cNvPr>
          <p:cNvSpPr txBox="1"/>
          <p:nvPr/>
        </p:nvSpPr>
        <p:spPr>
          <a:xfrm>
            <a:off x="19665944" y="3591433"/>
            <a:ext cx="41225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4800" dirty="0"/>
              <a:t>نویسندگان</a:t>
            </a:r>
            <a:endParaRPr lang="en-US" sz="88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8AF7E86-CDC4-EC58-AF61-EAA0109B9DE8}"/>
              </a:ext>
            </a:extLst>
          </p:cNvPr>
          <p:cNvSpPr txBox="1"/>
          <p:nvPr/>
        </p:nvSpPr>
        <p:spPr>
          <a:xfrm>
            <a:off x="26498235" y="6629167"/>
            <a:ext cx="20471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7200" dirty="0"/>
              <a:t>چکیده</a:t>
            </a:r>
            <a:endParaRPr lang="en-US" sz="54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8E952FC-BEF7-8A8C-30D7-ECFF5805D498}"/>
              </a:ext>
            </a:extLst>
          </p:cNvPr>
          <p:cNvSpPr txBox="1"/>
          <p:nvPr/>
        </p:nvSpPr>
        <p:spPr>
          <a:xfrm>
            <a:off x="26498237" y="20501794"/>
            <a:ext cx="20471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7200" dirty="0"/>
              <a:t>مقدمه</a:t>
            </a:r>
            <a:endParaRPr lang="en-US" sz="60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44F48A4-3EE6-5420-E6EE-90B4126DC032}"/>
              </a:ext>
            </a:extLst>
          </p:cNvPr>
          <p:cNvSpPr txBox="1"/>
          <p:nvPr/>
        </p:nvSpPr>
        <p:spPr>
          <a:xfrm>
            <a:off x="5959982" y="6629167"/>
            <a:ext cx="80212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7200" dirty="0"/>
              <a:t>متد/روش ها/ابزارها</a:t>
            </a:r>
            <a:endParaRPr lang="en-US" sz="72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872967D-E6A1-BE5F-7655-ABE72E308865}"/>
              </a:ext>
            </a:extLst>
          </p:cNvPr>
          <p:cNvSpPr txBox="1"/>
          <p:nvPr/>
        </p:nvSpPr>
        <p:spPr>
          <a:xfrm>
            <a:off x="7653223" y="16723118"/>
            <a:ext cx="62656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7200" dirty="0"/>
              <a:t>نتیجه</a:t>
            </a:r>
            <a:r>
              <a:rPr lang="fa-IR" sz="6000" dirty="0"/>
              <a:t> </a:t>
            </a:r>
            <a:r>
              <a:rPr lang="fa-IR" sz="7200" dirty="0"/>
              <a:t>گیری</a:t>
            </a:r>
            <a:endParaRPr lang="en-US" sz="60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F536352-BD91-9E46-F1A3-AA0D2E600C84}"/>
              </a:ext>
            </a:extLst>
          </p:cNvPr>
          <p:cNvSpPr txBox="1"/>
          <p:nvPr/>
        </p:nvSpPr>
        <p:spPr>
          <a:xfrm>
            <a:off x="7975251" y="30280763"/>
            <a:ext cx="58998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7200" dirty="0"/>
              <a:t>مراجع و منابع</a:t>
            </a:r>
            <a:endParaRPr lang="en-US" sz="72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0CE574B-1573-76D5-4AD4-B09F299E9EA6}"/>
              </a:ext>
            </a:extLst>
          </p:cNvPr>
          <p:cNvSpPr txBox="1"/>
          <p:nvPr/>
        </p:nvSpPr>
        <p:spPr>
          <a:xfrm>
            <a:off x="16592235" y="8478042"/>
            <a:ext cx="119531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600" dirty="0"/>
              <a:t>متن مورد نظر</a:t>
            </a:r>
            <a:endParaRPr lang="en-US" sz="36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000A33A-BA10-D8F7-8C98-DA66AC43EBC8}"/>
              </a:ext>
            </a:extLst>
          </p:cNvPr>
          <p:cNvSpPr txBox="1"/>
          <p:nvPr/>
        </p:nvSpPr>
        <p:spPr>
          <a:xfrm>
            <a:off x="16592236" y="21804567"/>
            <a:ext cx="119531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600" dirty="0"/>
              <a:t>متن مورد نظر</a:t>
            </a:r>
            <a:endParaRPr lang="en-US" sz="36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EB44DF1-027A-0EE0-C931-28345B4474E8}"/>
              </a:ext>
            </a:extLst>
          </p:cNvPr>
          <p:cNvSpPr txBox="1"/>
          <p:nvPr/>
        </p:nvSpPr>
        <p:spPr>
          <a:xfrm>
            <a:off x="1921921" y="17923447"/>
            <a:ext cx="119531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600" dirty="0"/>
              <a:t>متن مورد نظر</a:t>
            </a:r>
            <a:endParaRPr lang="en-US" sz="36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3654DDD-25A6-3B29-9701-21D5F388FA43}"/>
              </a:ext>
            </a:extLst>
          </p:cNvPr>
          <p:cNvSpPr txBox="1"/>
          <p:nvPr/>
        </p:nvSpPr>
        <p:spPr>
          <a:xfrm>
            <a:off x="1921921" y="7985099"/>
            <a:ext cx="119531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600" dirty="0"/>
              <a:t>متن مورد نظر</a:t>
            </a:r>
            <a:endParaRPr lang="en-US" sz="36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37F032F-9740-1E45-1F0A-82273DF356F3}"/>
              </a:ext>
            </a:extLst>
          </p:cNvPr>
          <p:cNvSpPr txBox="1"/>
          <p:nvPr/>
        </p:nvSpPr>
        <p:spPr>
          <a:xfrm>
            <a:off x="1845182" y="31682862"/>
            <a:ext cx="119531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600" dirty="0"/>
              <a:t>متن مورد نظر</a:t>
            </a:r>
            <a:endParaRPr lang="en-US" sz="3600" dirty="0"/>
          </a:p>
        </p:txBody>
      </p:sp>
      <p:sp>
        <p:nvSpPr>
          <p:cNvPr id="36" name="Circle: Hollow 35">
            <a:extLst>
              <a:ext uri="{FF2B5EF4-FFF2-40B4-BE49-F238E27FC236}">
                <a16:creationId xmlns:a16="http://schemas.microsoft.com/office/drawing/2014/main" id="{DB342784-684D-F2F4-8ECA-35924213FC2D}"/>
              </a:ext>
            </a:extLst>
          </p:cNvPr>
          <p:cNvSpPr/>
          <p:nvPr/>
        </p:nvSpPr>
        <p:spPr>
          <a:xfrm>
            <a:off x="28545416" y="20954690"/>
            <a:ext cx="383177" cy="392045"/>
          </a:xfrm>
          <a:prstGeom prst="donu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7" name="Circle: Hollow 36">
            <a:extLst>
              <a:ext uri="{FF2B5EF4-FFF2-40B4-BE49-F238E27FC236}">
                <a16:creationId xmlns:a16="http://schemas.microsoft.com/office/drawing/2014/main" id="{88C921EB-43A8-C4AF-DCFB-8CDC12185340}"/>
              </a:ext>
            </a:extLst>
          </p:cNvPr>
          <p:cNvSpPr/>
          <p:nvPr/>
        </p:nvSpPr>
        <p:spPr>
          <a:xfrm>
            <a:off x="28578377" y="7096818"/>
            <a:ext cx="383177" cy="392045"/>
          </a:xfrm>
          <a:prstGeom prst="donu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3" name="Circle: Hollow 42">
            <a:extLst>
              <a:ext uri="{FF2B5EF4-FFF2-40B4-BE49-F238E27FC236}">
                <a16:creationId xmlns:a16="http://schemas.microsoft.com/office/drawing/2014/main" id="{FFC5156A-0C79-12DA-3188-B37E7F8CD4ED}"/>
              </a:ext>
            </a:extLst>
          </p:cNvPr>
          <p:cNvSpPr/>
          <p:nvPr/>
        </p:nvSpPr>
        <p:spPr>
          <a:xfrm>
            <a:off x="13981242" y="30776344"/>
            <a:ext cx="383177" cy="392045"/>
          </a:xfrm>
          <a:prstGeom prst="donu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7" name="Circle: Hollow 46">
            <a:extLst>
              <a:ext uri="{FF2B5EF4-FFF2-40B4-BE49-F238E27FC236}">
                <a16:creationId xmlns:a16="http://schemas.microsoft.com/office/drawing/2014/main" id="{73B8877F-AD7F-B37E-0B9A-63C1AEF71034}"/>
              </a:ext>
            </a:extLst>
          </p:cNvPr>
          <p:cNvSpPr/>
          <p:nvPr/>
        </p:nvSpPr>
        <p:spPr>
          <a:xfrm>
            <a:off x="13981242" y="7096819"/>
            <a:ext cx="383177" cy="392045"/>
          </a:xfrm>
          <a:prstGeom prst="donu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9" name="Circle: Hollow 48">
            <a:extLst>
              <a:ext uri="{FF2B5EF4-FFF2-40B4-BE49-F238E27FC236}">
                <a16:creationId xmlns:a16="http://schemas.microsoft.com/office/drawing/2014/main" id="{C89A25A9-AB14-AFA7-01A1-1A1D5F0CA6F6}"/>
              </a:ext>
            </a:extLst>
          </p:cNvPr>
          <p:cNvSpPr/>
          <p:nvPr/>
        </p:nvSpPr>
        <p:spPr>
          <a:xfrm>
            <a:off x="13981242" y="17170801"/>
            <a:ext cx="383177" cy="392045"/>
          </a:xfrm>
          <a:prstGeom prst="donu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70F69B4-1FFB-5810-4FF1-42250659A78D}"/>
              </a:ext>
            </a:extLst>
          </p:cNvPr>
          <p:cNvSpPr txBox="1"/>
          <p:nvPr/>
        </p:nvSpPr>
        <p:spPr>
          <a:xfrm>
            <a:off x="24418097" y="27452559"/>
            <a:ext cx="4160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7200" dirty="0"/>
              <a:t>عنوان.....</a:t>
            </a:r>
            <a:endParaRPr lang="en-US" sz="6000" dirty="0"/>
          </a:p>
        </p:txBody>
      </p:sp>
      <p:sp>
        <p:nvSpPr>
          <p:cNvPr id="54" name="Circle: Hollow 53">
            <a:extLst>
              <a:ext uri="{FF2B5EF4-FFF2-40B4-BE49-F238E27FC236}">
                <a16:creationId xmlns:a16="http://schemas.microsoft.com/office/drawing/2014/main" id="{D060EB8D-2873-6D95-606A-CCB7D16E5463}"/>
              </a:ext>
            </a:extLst>
          </p:cNvPr>
          <p:cNvSpPr/>
          <p:nvPr/>
        </p:nvSpPr>
        <p:spPr>
          <a:xfrm>
            <a:off x="28545415" y="27856700"/>
            <a:ext cx="383177" cy="392045"/>
          </a:xfrm>
          <a:prstGeom prst="donu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65A99B86-1F3A-887E-6831-076E29C9AB9D}"/>
              </a:ext>
            </a:extLst>
          </p:cNvPr>
          <p:cNvSpPr txBox="1"/>
          <p:nvPr/>
        </p:nvSpPr>
        <p:spPr>
          <a:xfrm>
            <a:off x="16808336" y="29057029"/>
            <a:ext cx="119531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600" dirty="0"/>
              <a:t>متن مورد نظر</a:t>
            </a:r>
            <a:endParaRPr lang="en-US" sz="36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1CE0236-C3D3-CCC1-8712-26E77DF5A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0253" y="10224694"/>
            <a:ext cx="7253625" cy="509329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0CF65EC-109E-6BA1-3D14-04DCCAA36595}"/>
              </a:ext>
            </a:extLst>
          </p:cNvPr>
          <p:cNvSpPr txBox="1"/>
          <p:nvPr/>
        </p:nvSpPr>
        <p:spPr>
          <a:xfrm>
            <a:off x="17977958" y="4584383"/>
            <a:ext cx="41225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600" dirty="0"/>
              <a:t>وابستگی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672107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939</TotalTime>
  <Words>36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بهبود تشخیص صحنه در سنجش از راه دور با استفاده از یادگیری عمیق و ویژگی‌های عمیق سراسری</dc:title>
  <dc:creator>Pouya Foudeh</dc:creator>
  <cp:lastModifiedBy>Pouya Foudeh</cp:lastModifiedBy>
  <cp:revision>5</cp:revision>
  <dcterms:created xsi:type="dcterms:W3CDTF">2023-09-13T19:36:24Z</dcterms:created>
  <dcterms:modified xsi:type="dcterms:W3CDTF">2023-09-22T04:28:16Z</dcterms:modified>
</cp:coreProperties>
</file>