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6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0973-7C14-4A04-B6A7-BECF60A6D57D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F917-073B-4D3D-8040-50B0A940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4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0973-7C14-4A04-B6A7-BECF60A6D57D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F917-073B-4D3D-8040-50B0A940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1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0973-7C14-4A04-B6A7-BECF60A6D57D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F917-073B-4D3D-8040-50B0A940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3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0973-7C14-4A04-B6A7-BECF60A6D57D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F917-073B-4D3D-8040-50B0A940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66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0973-7C14-4A04-B6A7-BECF60A6D57D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F917-073B-4D3D-8040-50B0A940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3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0973-7C14-4A04-B6A7-BECF60A6D57D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F917-073B-4D3D-8040-50B0A940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2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0973-7C14-4A04-B6A7-BECF60A6D57D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F917-073B-4D3D-8040-50B0A940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9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0973-7C14-4A04-B6A7-BECF60A6D57D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F917-073B-4D3D-8040-50B0A940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71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0973-7C14-4A04-B6A7-BECF60A6D57D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F917-073B-4D3D-8040-50B0A940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3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0973-7C14-4A04-B6A7-BECF60A6D57D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F917-073B-4D3D-8040-50B0A940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20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0973-7C14-4A04-B6A7-BECF60A6D57D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F917-073B-4D3D-8040-50B0A940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60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00973-7C14-4A04-B6A7-BECF60A6D57D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7F917-073B-4D3D-8040-50B0A940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2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D358A-56D8-F32D-826C-4A284316EE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69734"/>
            <a:ext cx="7772400" cy="710043"/>
          </a:xfrm>
        </p:spPr>
        <p:txBody>
          <a:bodyPr>
            <a:noAutofit/>
          </a:bodyPr>
          <a:lstStyle/>
          <a:p>
            <a:pPr rtl="1"/>
            <a:r>
              <a:rPr lang="fa-IR" sz="3600" b="1" dirty="0">
                <a:cs typeface="B Nazanin" panose="00000400000000000000" pitchFamily="2" charset="-78"/>
              </a:rPr>
              <a:t>عنوان مقاله</a:t>
            </a:r>
            <a:endParaRPr lang="en-US" sz="3600" dirty="0">
              <a:cs typeface="Nazanin" panose="000004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92B99F-A686-77DE-4931-3C9DC4BE66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8458" y="3951049"/>
            <a:ext cx="6858000" cy="1802421"/>
          </a:xfrm>
        </p:spPr>
        <p:txBody>
          <a:bodyPr>
            <a:noAutofit/>
          </a:bodyPr>
          <a:lstStyle/>
          <a:p>
            <a:pPr rtl="1"/>
            <a:r>
              <a:rPr lang="fa-IR" sz="1400" dirty="0">
                <a:cs typeface="B Nazanin" panose="00000400000000000000" pitchFamily="2" charset="-78"/>
              </a:rPr>
              <a:t>ارائه دهنده:</a:t>
            </a:r>
            <a:br>
              <a:rPr lang="fa-IR" sz="1400" dirty="0">
                <a:cs typeface="B Nazanin" panose="00000400000000000000" pitchFamily="2" charset="-78"/>
              </a:rPr>
            </a:br>
            <a:r>
              <a:rPr lang="fa-IR" sz="1400" dirty="0">
                <a:cs typeface="B Nazanin" panose="00000400000000000000" pitchFamily="2" charset="-78"/>
              </a:rPr>
              <a:t>نام و نام خانوادگی ارائه دهنده</a:t>
            </a:r>
          </a:p>
          <a:p>
            <a:pPr rtl="1"/>
            <a:r>
              <a:rPr lang="fa-IR" sz="1400" dirty="0">
                <a:cs typeface="B Nazanin" panose="00000400000000000000" pitchFamily="2" charset="-78"/>
              </a:rPr>
              <a:t>نویسندگان:</a:t>
            </a:r>
          </a:p>
          <a:p>
            <a:pPr rtl="1"/>
            <a:r>
              <a:rPr lang="fa-IR" sz="1400" dirty="0">
                <a:cs typeface="B Nazanin" panose="00000400000000000000" pitchFamily="2" charset="-78"/>
              </a:rPr>
              <a:t>نام و نام خانوادگی نویسنده اول، نام و نام خانوادگی نویسنده دوم، نام و نام خانوادگی سایر نویسندگان</a:t>
            </a:r>
            <a:br>
              <a:rPr lang="fa-IR" sz="1400" dirty="0">
                <a:cs typeface="B Nazanin" panose="00000400000000000000" pitchFamily="2" charset="-78"/>
              </a:rPr>
            </a:br>
            <a:br>
              <a:rPr lang="fa-IR" sz="1400" dirty="0">
                <a:cs typeface="B Nazanin" panose="00000400000000000000" pitchFamily="2" charset="-78"/>
              </a:rPr>
            </a:br>
            <a:r>
              <a:rPr lang="fa-IR" sz="1400" dirty="0">
                <a:cs typeface="B Nazanin" panose="00000400000000000000" pitchFamily="2" charset="-78"/>
              </a:rPr>
              <a:t>گروه ............................، دانشکده ..................،، واحد ......................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02636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6A4FA-44DF-4203-1B96-02A38C678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111" y="243555"/>
            <a:ext cx="7886700" cy="836110"/>
          </a:xfrm>
        </p:spPr>
        <p:txBody>
          <a:bodyPr/>
          <a:lstStyle/>
          <a:p>
            <a:pPr algn="r"/>
            <a:r>
              <a:rPr lang="fa-IR" sz="4400" dirty="0">
                <a:cs typeface="B Nazanin" panose="00000400000000000000" pitchFamily="2" charset="-78"/>
              </a:rPr>
              <a:t>عنوان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91B5E-7EAF-6009-30E9-2393CE686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111" y="1210328"/>
            <a:ext cx="7886700" cy="4771728"/>
          </a:xfrm>
        </p:spPr>
        <p:txBody>
          <a:bodyPr>
            <a:normAutofit/>
          </a:bodyPr>
          <a:lstStyle/>
          <a:p>
            <a:pPr algn="r" rtl="1"/>
            <a:r>
              <a:rPr lang="fa-IR" dirty="0"/>
              <a:t>متن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732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F4238-FDC8-7D3D-51D6-7A6F4D18D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271" y="205099"/>
            <a:ext cx="7694954" cy="589660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/>
              <a:t>عنوان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0041B-EEFD-B614-EB0B-D4FF2D791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821" y="937901"/>
            <a:ext cx="7694954" cy="4982198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متن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762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F436C-57A2-56BF-FBD7-4F26B6942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81727"/>
            <a:ext cx="7886700" cy="2136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800" dirty="0"/>
              <a:t>تشکر</a:t>
            </a:r>
            <a:br>
              <a:rPr lang="fa-IR" sz="4800" dirty="0"/>
            </a:br>
            <a:br>
              <a:rPr lang="fa-IR" sz="4800"/>
            </a:br>
            <a:r>
              <a:rPr lang="fa-IR" sz="4800"/>
              <a:t>پرسش و پاسخ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78380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253</TotalTime>
  <Words>52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عنوان مقاله</vt:lpstr>
      <vt:lpstr>عنوان</vt:lpstr>
      <vt:lpstr>عنوان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Pouya Foudeh</dc:creator>
  <cp:lastModifiedBy>Pouya Foudeh</cp:lastModifiedBy>
  <cp:revision>4</cp:revision>
  <dcterms:created xsi:type="dcterms:W3CDTF">2023-09-23T16:50:02Z</dcterms:created>
  <dcterms:modified xsi:type="dcterms:W3CDTF">2023-10-03T13:12:13Z</dcterms:modified>
</cp:coreProperties>
</file>